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16465-0FB8-476F-9D58-74C347B07D8E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37095-1BC9-470C-9958-E36C789CD8A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7095-1BC9-470C-9958-E36C789CD8A9}" type="slidenum">
              <a:rPr lang="en-US" smtClean="0"/>
              <a:t>1</a:t>
            </a:fld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67823" y="364678"/>
            <a:ext cx="8462350" cy="6352878"/>
            <a:chOff x="467823" y="364678"/>
            <a:chExt cx="8462350" cy="6352878"/>
          </a:xfrm>
        </p:grpSpPr>
        <p:sp>
          <p:nvSpPr>
            <p:cNvPr id="4" name="Rectangle 3"/>
            <p:cNvSpPr/>
            <p:nvPr/>
          </p:nvSpPr>
          <p:spPr>
            <a:xfrm>
              <a:off x="467823" y="3059667"/>
              <a:ext cx="1374905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3C3C3C"/>
                  </a:solidFill>
                  <a:latin typeface="Arial"/>
                </a:rPr>
                <a:t>CÁC HÌNH THỨC THI, KIỂM TRA TRONG MÔN HÓA HỌC ĐẠI CƯƠNG</a:t>
              </a:r>
              <a:endParaRPr lang="en-US" sz="1050">
                <a:solidFill>
                  <a:srgbClr val="3C3C3C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56551" y="2584516"/>
              <a:ext cx="127951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323232"/>
                  </a:solidFill>
                  <a:latin typeface="Arial"/>
                </a:rPr>
                <a:t>HÌNH THỨC VIẾT</a:t>
              </a:r>
              <a:endParaRPr lang="en-US" sz="10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843240" y="956218"/>
              <a:ext cx="990977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TRẮC NGHIỆM KHÁCH QUAN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666798" y="759038"/>
              <a:ext cx="806994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CÁC 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7490356" y="364678"/>
              <a:ext cx="795410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CÂU HỎI NHIỀU LỰA CHỌN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490356" y="1243786"/>
              <a:ext cx="143981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CÂUHỎI  GHÉP ĐÔI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490356" y="1638145"/>
              <a:ext cx="143340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CÂU HỎI ĐÚNG SAI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666798" y="1638145"/>
              <a:ext cx="141416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- NHƯỢC ĐIỀM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43240" y="1835326"/>
              <a:ext cx="1576072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TỰ LUẬN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666798" y="2032505"/>
              <a:ext cx="16097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66798" y="2426865"/>
              <a:ext cx="141416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- NHƯỢC ĐIỂM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843240" y="2229686"/>
              <a:ext cx="933269" cy="5770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ĐIỀN KHUYẾT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666798" y="2821225"/>
              <a:ext cx="16097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666798" y="3215584"/>
              <a:ext cx="141416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- NHƯỢC ĐIỂM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843240" y="2947211"/>
              <a:ext cx="806994" cy="9002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VIẾT BÀI TIỂU LUẬN 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666798" y="3609944"/>
              <a:ext cx="16097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666798" y="4004304"/>
              <a:ext cx="141416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- NHƯỢC ĐIỂM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56551" y="2978875"/>
              <a:ext cx="157286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323232"/>
                  </a:solidFill>
                  <a:latin typeface="Arial"/>
                </a:rPr>
                <a:t>HÌNH THỨC VẤN ĐÁP</a:t>
              </a:r>
              <a:endParaRPr lang="en-US" sz="10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843240" y="3987900"/>
              <a:ext cx="925253" cy="9002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THUYẾT TRÌNH, THẢO LUẬN NHÓM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666798" y="4398664"/>
              <a:ext cx="16097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666798" y="4793024"/>
              <a:ext cx="141416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- NHƯỢC ĐIỂM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843240" y="5028590"/>
              <a:ext cx="866905" cy="9002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VẤN ĐÁP TRONG GIỜ THỰC HÀNH HÓA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666798" y="5154574"/>
              <a:ext cx="16097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666798" y="5548934"/>
              <a:ext cx="133241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NHƯỢC ĐIỂM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6551" y="3373235"/>
              <a:ext cx="806994" cy="9002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323232"/>
                  </a:solidFill>
                  <a:latin typeface="Arial"/>
                </a:rPr>
                <a:t>HÌNH THỨC ĐÁNH GIÁ THỰC</a:t>
              </a:r>
              <a:endParaRPr lang="en-US" sz="10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843240" y="6069280"/>
              <a:ext cx="16097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HÌNH THỨC THỂ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843240" y="6463640"/>
              <a:ext cx="141416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ƯU - NHƯỢC ĐIỂM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4" name="Elbow Connector 43"/>
            <p:cNvCxnSpPr>
              <a:stCxn id="4" idx="3"/>
              <a:endCxn id="5" idx="1"/>
            </p:cNvCxnSpPr>
            <p:nvPr/>
          </p:nvCxnSpPr>
          <p:spPr>
            <a:xfrm flipV="1">
              <a:off x="1842728" y="2711474"/>
              <a:ext cx="213823" cy="71752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44"/>
            <p:cNvCxnSpPr>
              <a:stCxn id="5" idx="3"/>
              <a:endCxn id="6" idx="1"/>
            </p:cNvCxnSpPr>
            <p:nvPr/>
          </p:nvCxnSpPr>
          <p:spPr>
            <a:xfrm flipV="1">
              <a:off x="3336068" y="1325550"/>
              <a:ext cx="507172" cy="138592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6" idx="3"/>
              <a:endCxn id="7" idx="1"/>
            </p:cNvCxnSpPr>
            <p:nvPr/>
          </p:nvCxnSpPr>
          <p:spPr>
            <a:xfrm flipV="1">
              <a:off x="4834217" y="1128370"/>
              <a:ext cx="832581" cy="19718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7" idx="3"/>
              <a:endCxn id="8" idx="1"/>
            </p:cNvCxnSpPr>
            <p:nvPr/>
          </p:nvCxnSpPr>
          <p:spPr>
            <a:xfrm flipV="1">
              <a:off x="6473792" y="734010"/>
              <a:ext cx="1016564" cy="39436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7" idx="3"/>
              <a:endCxn id="9" idx="1"/>
            </p:cNvCxnSpPr>
            <p:nvPr/>
          </p:nvCxnSpPr>
          <p:spPr>
            <a:xfrm>
              <a:off x="6473792" y="1128370"/>
              <a:ext cx="1016564" cy="24237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/>
            <p:cNvCxnSpPr>
              <a:stCxn id="7" idx="3"/>
              <a:endCxn id="10" idx="1"/>
            </p:cNvCxnSpPr>
            <p:nvPr/>
          </p:nvCxnSpPr>
          <p:spPr>
            <a:xfrm>
              <a:off x="6473792" y="1128370"/>
              <a:ext cx="1016564" cy="63673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lbow Connector 49"/>
            <p:cNvCxnSpPr>
              <a:stCxn id="6" idx="3"/>
              <a:endCxn id="11" idx="1"/>
            </p:cNvCxnSpPr>
            <p:nvPr/>
          </p:nvCxnSpPr>
          <p:spPr>
            <a:xfrm>
              <a:off x="4834217" y="1325550"/>
              <a:ext cx="832581" cy="43955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5" idx="3"/>
              <a:endCxn id="12" idx="1"/>
            </p:cNvCxnSpPr>
            <p:nvPr/>
          </p:nvCxnSpPr>
          <p:spPr>
            <a:xfrm flipV="1">
              <a:off x="3336068" y="1962284"/>
              <a:ext cx="507172" cy="74919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lbow Connector 51"/>
            <p:cNvCxnSpPr>
              <a:stCxn id="12" idx="3"/>
              <a:endCxn id="13" idx="1"/>
            </p:cNvCxnSpPr>
            <p:nvPr/>
          </p:nvCxnSpPr>
          <p:spPr>
            <a:xfrm>
              <a:off x="5419312" y="1962284"/>
              <a:ext cx="247486" cy="1971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lbow Connector 52"/>
            <p:cNvCxnSpPr>
              <a:stCxn id="12" idx="3"/>
              <a:endCxn id="14" idx="1"/>
            </p:cNvCxnSpPr>
            <p:nvPr/>
          </p:nvCxnSpPr>
          <p:spPr>
            <a:xfrm>
              <a:off x="5419312" y="1962284"/>
              <a:ext cx="247486" cy="59153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Elbow Connector 53"/>
            <p:cNvCxnSpPr>
              <a:stCxn id="5" idx="3"/>
              <a:endCxn id="15" idx="1"/>
            </p:cNvCxnSpPr>
            <p:nvPr/>
          </p:nvCxnSpPr>
          <p:spPr>
            <a:xfrm flipV="1">
              <a:off x="3336068" y="2518227"/>
              <a:ext cx="507172" cy="19324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lbow Connector 54"/>
            <p:cNvCxnSpPr>
              <a:stCxn id="15" idx="3"/>
              <a:endCxn id="16" idx="1"/>
            </p:cNvCxnSpPr>
            <p:nvPr/>
          </p:nvCxnSpPr>
          <p:spPr>
            <a:xfrm>
              <a:off x="4776509" y="2518227"/>
              <a:ext cx="890289" cy="42995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Elbow Connector 55"/>
            <p:cNvCxnSpPr>
              <a:stCxn id="15" idx="3"/>
              <a:endCxn id="17" idx="1"/>
            </p:cNvCxnSpPr>
            <p:nvPr/>
          </p:nvCxnSpPr>
          <p:spPr>
            <a:xfrm>
              <a:off x="4776509" y="2518227"/>
              <a:ext cx="890289" cy="82431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Elbow Connector 56"/>
            <p:cNvCxnSpPr>
              <a:stCxn id="5" idx="3"/>
              <a:endCxn id="18" idx="1"/>
            </p:cNvCxnSpPr>
            <p:nvPr/>
          </p:nvCxnSpPr>
          <p:spPr>
            <a:xfrm>
              <a:off x="3336068" y="2711474"/>
              <a:ext cx="507172" cy="68586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57"/>
            <p:cNvCxnSpPr>
              <a:stCxn id="18" idx="3"/>
              <a:endCxn id="19" idx="1"/>
            </p:cNvCxnSpPr>
            <p:nvPr/>
          </p:nvCxnSpPr>
          <p:spPr>
            <a:xfrm>
              <a:off x="4650234" y="3397334"/>
              <a:ext cx="1016564" cy="33956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Elbow Connector 58"/>
            <p:cNvCxnSpPr>
              <a:stCxn id="18" idx="3"/>
              <a:endCxn id="20" idx="1"/>
            </p:cNvCxnSpPr>
            <p:nvPr/>
          </p:nvCxnSpPr>
          <p:spPr>
            <a:xfrm>
              <a:off x="4650234" y="3397334"/>
              <a:ext cx="1016564" cy="73392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>
              <a:stCxn id="4" idx="3"/>
              <a:endCxn id="21" idx="1"/>
            </p:cNvCxnSpPr>
            <p:nvPr/>
          </p:nvCxnSpPr>
          <p:spPr>
            <a:xfrm flipV="1">
              <a:off x="1842728" y="3105833"/>
              <a:ext cx="213823" cy="32316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21" idx="3"/>
              <a:endCxn id="22" idx="1"/>
            </p:cNvCxnSpPr>
            <p:nvPr/>
          </p:nvCxnSpPr>
          <p:spPr>
            <a:xfrm>
              <a:off x="3629417" y="3105833"/>
              <a:ext cx="213823" cy="133219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Elbow Connector 61"/>
            <p:cNvCxnSpPr>
              <a:stCxn id="22" idx="3"/>
              <a:endCxn id="23" idx="1"/>
            </p:cNvCxnSpPr>
            <p:nvPr/>
          </p:nvCxnSpPr>
          <p:spPr>
            <a:xfrm>
              <a:off x="4768493" y="4438023"/>
              <a:ext cx="898305" cy="8759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>
              <a:stCxn id="22" idx="3"/>
              <a:endCxn id="24" idx="1"/>
            </p:cNvCxnSpPr>
            <p:nvPr/>
          </p:nvCxnSpPr>
          <p:spPr>
            <a:xfrm>
              <a:off x="4768493" y="4438023"/>
              <a:ext cx="898305" cy="48195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lbow Connector 63"/>
            <p:cNvCxnSpPr>
              <a:stCxn id="21" idx="3"/>
              <a:endCxn id="25" idx="1"/>
            </p:cNvCxnSpPr>
            <p:nvPr/>
          </p:nvCxnSpPr>
          <p:spPr>
            <a:xfrm>
              <a:off x="3629417" y="3105833"/>
              <a:ext cx="213823" cy="237288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Elbow Connector 64"/>
            <p:cNvCxnSpPr>
              <a:stCxn id="25" idx="3"/>
              <a:endCxn id="26" idx="1"/>
            </p:cNvCxnSpPr>
            <p:nvPr/>
          </p:nvCxnSpPr>
          <p:spPr>
            <a:xfrm flipV="1">
              <a:off x="4710145" y="5281532"/>
              <a:ext cx="956653" cy="19718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Elbow Connector 65"/>
            <p:cNvCxnSpPr>
              <a:stCxn id="25" idx="3"/>
              <a:endCxn id="27" idx="1"/>
            </p:cNvCxnSpPr>
            <p:nvPr/>
          </p:nvCxnSpPr>
          <p:spPr>
            <a:xfrm>
              <a:off x="4710145" y="5478713"/>
              <a:ext cx="956653" cy="1971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Elbow Connector 66"/>
            <p:cNvCxnSpPr>
              <a:stCxn id="4" idx="3"/>
              <a:endCxn id="28" idx="1"/>
            </p:cNvCxnSpPr>
            <p:nvPr/>
          </p:nvCxnSpPr>
          <p:spPr>
            <a:xfrm>
              <a:off x="1842728" y="3428999"/>
              <a:ext cx="213823" cy="39435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28" idx="3"/>
              <a:endCxn id="29" idx="1"/>
            </p:cNvCxnSpPr>
            <p:nvPr/>
          </p:nvCxnSpPr>
          <p:spPr>
            <a:xfrm>
              <a:off x="2863545" y="3823358"/>
              <a:ext cx="979695" cy="237288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28" idx="3"/>
              <a:endCxn id="30" idx="1"/>
            </p:cNvCxnSpPr>
            <p:nvPr/>
          </p:nvCxnSpPr>
          <p:spPr>
            <a:xfrm>
              <a:off x="2863545" y="3823358"/>
              <a:ext cx="979695" cy="276724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1</cp:revision>
  <dcterms:created xsi:type="dcterms:W3CDTF">2015-05-24T16:40:11Z</dcterms:created>
  <dcterms:modified xsi:type="dcterms:W3CDTF">2015-05-24T16:40:19Z</dcterms:modified>
</cp:coreProperties>
</file>